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7" r:id="rId3"/>
    <p:sldId id="279" r:id="rId4"/>
    <p:sldId id="280" r:id="rId5"/>
    <p:sldId id="283" r:id="rId6"/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8" r:id="rId17"/>
    <p:sldId id="266" r:id="rId18"/>
    <p:sldId id="267" r:id="rId19"/>
    <p:sldId id="269" r:id="rId20"/>
    <p:sldId id="282" r:id="rId21"/>
    <p:sldId id="281" r:id="rId22"/>
    <p:sldId id="284" r:id="rId23"/>
    <p:sldId id="285" r:id="rId24"/>
    <p:sldId id="286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87" r:id="rId33"/>
    <p:sldId id="288" r:id="rId34"/>
    <p:sldId id="289" r:id="rId35"/>
  </p:sldIdLst>
  <p:sldSz cx="12192000" cy="6858000"/>
  <p:notesSz cx="6858000" cy="91440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535079-3329-489E-93B8-37F93663D1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5923E32-5810-4594-9FCF-4DBA2F1BBB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E316AC-012A-494E-84CA-39316FE4C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AD53EE6-C21E-4422-993C-732D25D29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AFA4D8-E56D-417B-8DD8-2A1FAAFF6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89965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712CDC-805F-4620-9BAE-25D0EB39F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388FAFA-2039-4432-AC0B-6D6F034A05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951AC48-EE47-4EF5-A005-2B7E9F0ED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EA2A9E-1505-449E-9C83-5C59E413E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7F8A10F-D868-4DDD-A8AF-1A9CCF05F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936284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40E7D15-A5D2-48A3-BAAA-9ADB49E3F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6816AA4-66BF-4A84-BE52-32916012A1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7D0C9E5-D46F-4C8C-A7A8-D366E976A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76F2C9-8883-4393-A59E-D18106E2E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5B7438-1ED4-47D2-9DD4-6C6C6F190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96714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913EEC-0F11-4C32-BA47-88C0ADC4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CEAE4B-6527-4793-AA37-36B20B5C7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B55E23-AC2B-4DC8-9C7F-F70995A4A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D95AF9-6683-488E-AFBC-76827528C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DABF86-B602-4B3D-8DC3-63F3C1FDA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942444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8CDEF2-077A-4B1E-A99F-45810DB76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D42693-FBAE-4EF0-9035-E46B19202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3E0C06-35FF-4533-801A-022D30F4D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5A7E49-FB47-4D5B-9CF5-C1965BAD7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1E201A7-3FCC-481E-AFAF-A01EBC981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747070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2B6125-AFAA-43DE-92D2-727D9E2A4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EE4E74-6CDF-44B8-8C76-1E259F7B4F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142C091-28A0-44C4-978F-9988E5084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9ADD315-62D3-49DD-996E-B6C32B070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3092B29-22AD-4089-85D3-B42284F76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03697B-5E73-407B-9848-85391277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421976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C4EF13-A650-4162-B9FF-897D3AE59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0720F03-177F-4834-AAC3-E5C2ACF45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321F35B-DBB0-4C61-AF2C-C765AE2A6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9ACBD64-6AFF-4BE0-8E51-1D0CB834BF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EAA1CF7-75C5-4929-B8AA-4A49251BF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2FFD873-A023-42CF-A78C-202B826BF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909B897-1311-443F-A3E6-57214BABE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C2B479F-16F7-4E0C-8CB3-41B8795E6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797743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16095A-1FA2-4BFC-88F9-B0768455F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D6E4BB6-B12A-4559-9F8C-CADFFDE71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03B1B67-1C82-4CE0-A373-0E5C714E5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28B6AB2-776A-41F7-8493-87600421E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046397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D58ACFD-F153-4B13-9FCB-07E9A62FE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3BE6DCC-D103-4ACE-99F5-B8DBC5454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4E35AEC-CF3F-44A0-870E-40A3EDFCB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845788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B4BB34-7EFE-408D-B7DE-CB75B4DEA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BEEC64-25A0-4BF9-B9A1-181E5D23B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6F66463-497F-41D9-8012-020EC061B5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6C47F8C-F6B5-4999-A59E-60D44DF89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64EA768-D4E3-4C39-AB1C-1E6A270C5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07E7610-4CD8-4A59-AB3B-87DB8147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814865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D511F9-D484-4ED9-A6C0-63F0FD3AB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E02604E-14B1-40E0-825B-3FFCB89786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419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D66A3DE-F2FA-4534-BF58-AC638ED8B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8D97E1C-B1B3-4F30-82E8-725224BBA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7216637-1385-4648-B00D-EFFE09EE7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81BFDE5-E01F-4B0A-8D0A-368F3AB7E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54638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F466EEB-E28D-4556-BCA8-0C571CE03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E593B38-637F-4658-BA65-DEF4E6FBA2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334535-8695-4CBC-94A7-1553711993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D96575-306F-46D0-A89D-16673398D790}" type="datetimeFigureOut">
              <a:rPr lang="es-419" smtClean="0"/>
              <a:t>22/1/2018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CCEF5D-898E-4D14-9822-E63DCF2AB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B6C657-935E-4898-BAB3-7D1944F0FD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8CAF9-9833-44BE-B1D4-1BC262A6BB85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607822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419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768F19-A37C-4609-84A5-CDC5786C7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572CC2-E368-4808-A624-833EFD561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CD439F0-CF51-43FC-8C84-89D95CE8B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020"/>
            <a:ext cx="12192000" cy="678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504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E33945-1048-4529-9A14-0252ADDB0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0E72D1-3289-4D74-AB31-C92A81B1E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6585866-5E84-453C-86CC-5B491A87E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12" y="347662"/>
            <a:ext cx="11001375" cy="61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118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80CA71-4053-45D1-880D-9F15DE34D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EEB896-A5B1-4E79-BC9B-9AAD963C6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7A02463-51DE-470A-8900-E540952FC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2" y="342900"/>
            <a:ext cx="11039475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270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A7C74F-F790-4B28-BE4E-D2E1ACCD2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E4741C-5648-446C-9853-9BF841620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ACBD9BF-3AB0-45FC-A860-0EAAB0583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12" y="371475"/>
            <a:ext cx="11001375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375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B74E85-3766-4FFE-A374-6A09A24A2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4FC5B7-B098-4843-80ED-F418F5A01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5877B8C-BE63-44FC-B56E-BFD8C2D44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352425"/>
            <a:ext cx="11049000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150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7FC1FD-8611-4C2A-9C13-6DB30D6E3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2B3860-884F-4A80-A271-D965CCC94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71A2887-EFC0-4D5B-9F5C-5330EEF3C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2" y="323850"/>
            <a:ext cx="11039475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469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7990F9-1C4C-4DBF-BC17-255263504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11B66F-D069-4D0A-8493-CAE37DF15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B0B04E2-66A7-4528-B6F0-F74A66D6D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333375"/>
            <a:ext cx="11077575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285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216AD4F-CF5E-43A0-9D91-657022C3D0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419" dirty="0" err="1"/>
              <a:t>Go</a:t>
            </a:r>
            <a:r>
              <a:rPr lang="es-419" dirty="0"/>
              <a:t> </a:t>
            </a:r>
            <a:r>
              <a:rPr lang="es-419" dirty="0" err="1"/>
              <a:t>to</a:t>
            </a:r>
            <a:r>
              <a:rPr lang="es-419" dirty="0"/>
              <a:t> </a:t>
            </a:r>
            <a:r>
              <a:rPr lang="es-419" dirty="0" err="1"/>
              <a:t>git</a:t>
            </a:r>
            <a:r>
              <a:rPr lang="es-419" dirty="0"/>
              <a:t> home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461EC4BC-D087-43CA-AE26-993122CBEB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592087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76B412-003C-4A77-8AC1-0155DD134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C322F7-CB34-4024-97BA-08D5069D2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A122E7C-8511-4AB1-AD38-B4DDE4634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9975" y="1524000"/>
            <a:ext cx="497205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534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767B5B-0FDC-4209-8C35-CCA75628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5E7E96-F93F-4443-9899-26D79BCBC5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A6241F8-D7D4-45A3-9AF9-D342F782C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4737" y="1538287"/>
            <a:ext cx="4962525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D536A4-6385-495E-AB8F-B4E0A51C7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A420B7-A4B9-4F15-A34E-470D58C75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8B5725-7481-4F90-8369-9D83AE442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9538" y="2714625"/>
            <a:ext cx="5919107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480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022562-A648-425C-A5AC-EC8CB82C9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0D8977-7792-4F81-8674-B5F251248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C18D051-7E9B-4111-8109-5103872F7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113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22E800-1E61-42A3-B0ED-FAAB06289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78D2E6-3036-47FA-932D-3AA059984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525C7B1-09C4-497F-A77C-217ECD60D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8527"/>
            <a:ext cx="12192000" cy="438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16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5F644B-886E-4256-8EF4-CCD61871B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B595EA-900F-4AAE-A4BB-D448BEA51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83D934-1A75-4F32-A35B-D8D29B96C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965"/>
            <a:ext cx="12192000" cy="667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03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85228E-F6F8-4F95-8D65-497647BE7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68673EA-C8C9-4071-8343-A52AD46E9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F4104E5-B253-4FC6-BF20-6E7AA3237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1718"/>
            <a:ext cx="12192000" cy="523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3339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89BB3D-7CD0-4770-AA48-A10888220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9C3F7E-CA1C-43BE-AB40-CAD18F8B6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163F82C-1468-4DF4-AF03-D5DB6B973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7036"/>
            <a:ext cx="12192000" cy="574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2098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215743-956A-42D0-8F46-FDE6B5358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A2B62C-BC20-4D1D-B1CA-B3FDAA519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234A1CC-5851-4A6A-A266-BC856B76A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8668"/>
            <a:ext cx="12192000" cy="574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5863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55654B-70A3-4931-A6FC-5BDB80517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275C4F-ACF1-4E8E-AA30-C0BC6582A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2F4F90F-C649-45B2-9C42-8D8290E48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325" y="2593181"/>
            <a:ext cx="7733138" cy="16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2463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428089-8B98-4031-8876-59B6482A4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FCC59D-572B-42DA-8685-8395B94DD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C42C5ED-D3CA-461A-9DB0-AC75693E5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05" y="1717278"/>
            <a:ext cx="4775189" cy="342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5113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22317B-DDB0-4EB4-B562-DE3F25C7F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8FF79-D865-4BD7-B8EE-A9922D6EB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19AE354-3E84-4B54-8EE6-67A8D14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182" y="2516981"/>
            <a:ext cx="6371636" cy="182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7164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9A1D91-D809-47A7-B663-DC3AB1D10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7199F6-22EC-4E2D-B28F-F8D7FD29C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05408EC-062D-4888-B275-59F92B648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24" y="2895600"/>
            <a:ext cx="9627343" cy="125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720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0AAC89-5D4E-4024-8C98-DF86F9E52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846AB9-648B-4CD6-B5AF-19B3E5032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96CBBF-DF77-431D-8552-C03AF5E84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075" y="2963360"/>
            <a:ext cx="10010776" cy="106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806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5DECB5-1719-4B4D-BB6A-1A04D1B5D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363CFA-06CC-43B3-9E12-5F32C8332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04D8B05-E8BB-4637-A923-240F4CD6F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3313"/>
            <a:ext cx="12192000" cy="619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498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69DB07-F4BB-4DEE-8026-FDD3A204C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4EAEBD-D0C0-4D16-AD32-1EAB26786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60F38F8-26AC-4651-9757-C7422EED3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2399" y="2728335"/>
            <a:ext cx="6347201" cy="140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7191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C87CDF-3280-42C5-8698-4E9993243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C306F2-5817-42F8-B859-4D34233907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4095518-AE78-40DF-839D-8AE717C83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936" y="2834120"/>
            <a:ext cx="7982127" cy="137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9757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0D4F4A-C8EA-4BD5-97F2-852719029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4C9FA6-7C6D-44F5-BFBC-2709FAFF9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233C18-BE6B-4EB5-9B7F-FBC230CB1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584" y="2569563"/>
            <a:ext cx="5113815" cy="180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8629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E992A-D516-47FF-A59E-1CBEB69CF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D3052D-D6F6-454A-9314-2B29BEB70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1E2D754-4325-46AE-AAEB-CAD8DD54C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425" y="3181350"/>
            <a:ext cx="615315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7031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48CE9C-ACE8-4648-9898-7771B0435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A06F24-03E3-4890-9E80-48D366F5B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699117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769E47-7A1C-43FB-9583-0608D4EE9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80D352-379B-44A5-95C3-742BDBECD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B5D5433-9C22-42AC-B376-A153E02E7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7873"/>
            <a:ext cx="12192000" cy="236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38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A689D-57E9-4271-9FFB-B30AA7A21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FF510E-398F-4A77-B93B-BDBDE851C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A5DFC3E-3FF1-4D35-8ADE-6527F9ABB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3084"/>
            <a:ext cx="12192000" cy="6031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916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B684B9-1475-416C-97AA-6675D2B69C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1626863-27AB-4DC8-906D-5E50318F81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F441B99-2CF7-427D-9C3D-0F27CCB4B3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5"/>
          <a:stretch/>
        </p:blipFill>
        <p:spPr>
          <a:xfrm>
            <a:off x="695324" y="319087"/>
            <a:ext cx="10963275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880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C61E50-4AD3-4016-BCF8-D47EFA1AE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97BA22-CC84-4F4B-9BC6-390D9D5E8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25A7ADB-8161-47C9-9366-5715FB079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5" y="390525"/>
            <a:ext cx="1095375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755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329EC-C8CD-4DCA-81DA-2A8B478DC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3655FB-DF85-463C-8BEC-733271D53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19E94D3-FF6A-4CCF-B089-840B93232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5" y="371475"/>
            <a:ext cx="10991850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15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A49507-D34A-41E9-9BF5-13C019EF7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98AC5B-AE5C-4808-9D4E-1A90212EE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8AAF52A-90BE-4525-84AD-2A11930F0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12" y="366712"/>
            <a:ext cx="11001375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7557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814</TotalTime>
  <Words>4</Words>
  <Application>Microsoft Office PowerPoint</Application>
  <PresentationFormat>Panorámica</PresentationFormat>
  <Paragraphs>1</Paragraphs>
  <Slides>34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Go to git home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aldemar hernandez</dc:creator>
  <cp:lastModifiedBy>aldemar hernandez</cp:lastModifiedBy>
  <cp:revision>8</cp:revision>
  <dcterms:created xsi:type="dcterms:W3CDTF">2018-01-22T22:36:11Z</dcterms:created>
  <dcterms:modified xsi:type="dcterms:W3CDTF">2018-01-23T12:11:05Z</dcterms:modified>
</cp:coreProperties>
</file>

<file path=docProps/thumbnail.jpeg>
</file>